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3"/>
  </p:notesMasterIdLst>
  <p:sldIdLst>
    <p:sldId id="299" r:id="rId2"/>
    <p:sldId id="257" r:id="rId3"/>
    <p:sldId id="390" r:id="rId4"/>
    <p:sldId id="367" r:id="rId5"/>
    <p:sldId id="384" r:id="rId6"/>
    <p:sldId id="385" r:id="rId7"/>
    <p:sldId id="387" r:id="rId8"/>
    <p:sldId id="386" r:id="rId9"/>
    <p:sldId id="388" r:id="rId10"/>
    <p:sldId id="382" r:id="rId11"/>
    <p:sldId id="263" r:id="rId12"/>
  </p:sldIdLst>
  <p:sldSz cx="12192000" cy="6858000"/>
  <p:notesSz cx="6858000" cy="9144000"/>
  <p:custShowLst>
    <p:custShow name="Custom Show 1" id="0">
      <p:sldLst>
        <p:sld r:id="rId2"/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1BB77-7900-4247-A54E-E7551D360E21}" v="1" dt="2025-04-22T22:40:31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9608" autoAdjust="0"/>
  </p:normalViewPr>
  <p:slideViewPr>
    <p:cSldViewPr snapToGrid="0">
      <p:cViewPr varScale="1">
        <p:scale>
          <a:sx n="55" d="100"/>
          <a:sy n="55" d="100"/>
        </p:scale>
        <p:origin x="14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6771BB77-7900-4247-A54E-E7551D360E21}"/>
    <pc:docChg chg="modSld">
      <pc:chgData name="Kristyna Ferris" userId="86aeac9f-971e-413b-9f78-ace434bd0a60" providerId="ADAL" clId="{6771BB77-7900-4247-A54E-E7551D360E21}" dt="2025-04-22T22:40:31.291" v="0" actId="207"/>
      <pc:docMkLst>
        <pc:docMk/>
      </pc:docMkLst>
      <pc:sldChg chg="modSp">
        <pc:chgData name="Kristyna Ferris" userId="86aeac9f-971e-413b-9f78-ace434bd0a60" providerId="ADAL" clId="{6771BB77-7900-4247-A54E-E7551D360E21}" dt="2025-04-22T22:40:31.291" v="0" actId="207"/>
        <pc:sldMkLst>
          <pc:docMk/>
          <pc:sldMk cId="654139468" sldId="299"/>
        </pc:sldMkLst>
        <pc:spChg chg="mod">
          <ac:chgData name="Kristyna Ferris" userId="86aeac9f-971e-413b-9f78-ace434bd0a60" providerId="ADAL" clId="{6771BB77-7900-4247-A54E-E7551D360E21}" dt="2025-04-22T22:40:31.291" v="0" actId="207"/>
          <ac:spMkLst>
            <pc:docMk/>
            <pc:sldMk cId="654139468" sldId="299"/>
            <ac:spMk id="4" creationId="{96B98EF1-60D6-3385-EDAB-FC60A760F0D8}"/>
          </ac:spMkLst>
        </pc:spChg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88A2FDF0-9451-4492-BDAF-9D2D6F8CFEC3}"/>
    <pc:docChg chg="delSld modSld sldOrd delMainMaster">
      <pc:chgData name="Kristyna Ferris" userId="86aeac9f-971e-413b-9f78-ace434bd0a60" providerId="ADAL" clId="{88A2FDF0-9451-4492-BDAF-9D2D6F8CFEC3}" dt="2025-03-20T13:10:01.159" v="84" actId="1076"/>
      <pc:docMkLst>
        <pc:docMk/>
      </pc:docMkLst>
      <pc:sldChg chg="del">
        <pc:chgData name="Kristyna Ferris" userId="86aeac9f-971e-413b-9f78-ace434bd0a60" providerId="ADAL" clId="{88A2FDF0-9451-4492-BDAF-9D2D6F8CFEC3}" dt="2025-03-08T20:02:16.904" v="82" actId="47"/>
        <pc:sldMkLst>
          <pc:docMk/>
          <pc:sldMk cId="3893758781" sldId="256"/>
        </pc:sldMkLst>
      </pc:sldChg>
      <pc:sldChg chg="modSp mod ord">
        <pc:chgData name="Kristyna Ferris" userId="86aeac9f-971e-413b-9f78-ace434bd0a60" providerId="ADAL" clId="{88A2FDF0-9451-4492-BDAF-9D2D6F8CFEC3}" dt="2025-03-20T13:10:01.159" v="84" actId="1076"/>
        <pc:sldMkLst>
          <pc:docMk/>
          <pc:sldMk cId="949436070" sldId="257"/>
        </pc:sldMkLst>
        <pc:picChg chg="mod">
          <ac:chgData name="Kristyna Ferris" userId="86aeac9f-971e-413b-9f78-ace434bd0a60" providerId="ADAL" clId="{88A2FDF0-9451-4492-BDAF-9D2D6F8CFEC3}" dt="2025-03-20T13:10:01.159" v="84" actId="1076"/>
          <ac:picMkLst>
            <pc:docMk/>
            <pc:sldMk cId="949436070" sldId="257"/>
            <ac:picMk id="7" creationId="{46806B51-3439-9831-D29B-A4B1640509ED}"/>
          </ac:picMkLst>
        </pc:picChg>
      </pc:sldChg>
      <pc:sldChg chg="del">
        <pc:chgData name="Kristyna Ferris" userId="86aeac9f-971e-413b-9f78-ace434bd0a60" providerId="ADAL" clId="{88A2FDF0-9451-4492-BDAF-9D2D6F8CFEC3}" dt="2025-03-08T03:56:04.611" v="21" actId="47"/>
        <pc:sldMkLst>
          <pc:docMk/>
          <pc:sldMk cId="1864573609" sldId="261"/>
        </pc:sldMkLst>
      </pc:sldChg>
      <pc:sldChg chg="modSp modAnim">
        <pc:chgData name="Kristyna Ferris" userId="86aeac9f-971e-413b-9f78-ace434bd0a60" providerId="ADAL" clId="{88A2FDF0-9451-4492-BDAF-9D2D6F8CFEC3}" dt="2025-03-08T04:31:13.220" v="78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88A2FDF0-9451-4492-BDAF-9D2D6F8CFEC3}" dt="2025-03-08T04:31:13.220" v="78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88A2FDF0-9451-4492-BDAF-9D2D6F8CFEC3}" dt="2025-03-08T03:57:56.352" v="24" actId="47"/>
        <pc:sldMkLst>
          <pc:docMk/>
          <pc:sldMk cId="1096449800" sldId="369"/>
        </pc:sldMkLst>
      </pc:sldChg>
      <pc:sldChg chg="del">
        <pc:chgData name="Kristyna Ferris" userId="86aeac9f-971e-413b-9f78-ace434bd0a60" providerId="ADAL" clId="{88A2FDF0-9451-4492-BDAF-9D2D6F8CFEC3}" dt="2025-03-08T03:52:22.162" v="0" actId="2696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88A2FDF0-9451-4492-BDAF-9D2D6F8CFEC3}" dt="2025-03-08T03:57:42.364" v="22" actId="47"/>
        <pc:sldMkLst>
          <pc:docMk/>
          <pc:sldMk cId="1088108979" sldId="380"/>
        </pc:sldMkLst>
      </pc:sldChg>
      <pc:sldChg chg="modTransition">
        <pc:chgData name="Kristyna Ferris" userId="86aeac9f-971e-413b-9f78-ace434bd0a60" providerId="ADAL" clId="{88A2FDF0-9451-4492-BDAF-9D2D6F8CFEC3}" dt="2025-03-08T04:29:46.129" v="70"/>
        <pc:sldMkLst>
          <pc:docMk/>
          <pc:sldMk cId="2479029440" sldId="382"/>
        </pc:sldMkLst>
      </pc:sldChg>
      <pc:sldChg chg="modTransition">
        <pc:chgData name="Kristyna Ferris" userId="86aeac9f-971e-413b-9f78-ace434bd0a60" providerId="ADAL" clId="{88A2FDF0-9451-4492-BDAF-9D2D6F8CFEC3}" dt="2025-03-08T20:01:36.646" v="80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88A2FDF0-9451-4492-BDAF-9D2D6F8CFEC3}" dt="2025-03-08T03:57:47.486" v="23" actId="47"/>
        <pc:sldMkLst>
          <pc:docMk/>
          <pc:sldMk cId="419613105" sldId="389"/>
        </pc:sldMkLst>
      </pc:sldChg>
      <pc:sldChg chg="modTransition">
        <pc:chgData name="Kristyna Ferris" userId="86aeac9f-971e-413b-9f78-ace434bd0a60" providerId="ADAL" clId="{88A2FDF0-9451-4492-BDAF-9D2D6F8CFEC3}" dt="2025-03-08T04:30:20.377" v="72"/>
        <pc:sldMkLst>
          <pc:docMk/>
          <pc:sldMk cId="743594602" sldId="390"/>
        </pc:sldMkLst>
      </pc:sldChg>
      <pc:sldChg chg="del modTransition">
        <pc:chgData name="Kristyna Ferris" userId="86aeac9f-971e-413b-9f78-ace434bd0a60" providerId="ADAL" clId="{88A2FDF0-9451-4492-BDAF-9D2D6F8CFEC3}" dt="2025-03-08T20:02:15.851" v="81" actId="47"/>
        <pc:sldMkLst>
          <pc:docMk/>
          <pc:sldMk cId="4120527616" sldId="2147483644"/>
        </pc:sldMkLst>
      </pc:sldChg>
      <pc:sldChg chg="del">
        <pc:chgData name="Kristyna Ferris" userId="86aeac9f-971e-413b-9f78-ace434bd0a60" providerId="ADAL" clId="{88A2FDF0-9451-4492-BDAF-9D2D6F8CFEC3}" dt="2025-03-08T20:02:17.797" v="83" actId="47"/>
        <pc:sldMkLst>
          <pc:docMk/>
          <pc:sldMk cId="3294792899" sldId="2147483645"/>
        </pc:sldMkLst>
      </pc:sldChg>
      <pc:sldMasterChg chg="del delSldLayout">
        <pc:chgData name="Kristyna Ferris" userId="86aeac9f-971e-413b-9f78-ace434bd0a60" providerId="ADAL" clId="{88A2FDF0-9451-4492-BDAF-9D2D6F8CFEC3}" dt="2025-03-08T20:02:17.797" v="83" actId="47"/>
        <pc:sldMasterMkLst>
          <pc:docMk/>
          <pc:sldMasterMk cId="1640882646" sldId="2147483722"/>
        </pc:sldMasterMkLst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132498677" sldId="2147483723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765190687" sldId="2147483724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657492477" sldId="2147483725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54155955" sldId="2147483726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4242909112" sldId="2147483727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355850896" sldId="2147483728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697559453" sldId="2147483729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870762473" sldId="2147483730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28099738" sldId="2147483731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184592809" sldId="2147483732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641639469" sldId="2147483733"/>
          </pc:sldLayoutMkLst>
        </pc:sldLayoutChg>
      </pc:sldMaster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  <pc:docChgLst>
    <pc:chgData name="Kristyna Ferris" userId="86aeac9f-971e-413b-9f78-ace434bd0a60" providerId="ADAL" clId="{A951D856-B4A9-4AEE-8E63-B84E641045F5}"/>
    <pc:docChg chg="delSld">
      <pc:chgData name="Kristyna Ferris" userId="86aeac9f-971e-413b-9f78-ace434bd0a60" providerId="ADAL" clId="{A951D856-B4A9-4AEE-8E63-B84E641045F5}" dt="2024-11-02T13:14:45.857" v="0" actId="47"/>
      <pc:docMkLst>
        <pc:docMk/>
      </pc:docMkLst>
      <pc:sldChg chg="del">
        <pc:chgData name="Kristyna Ferris" userId="86aeac9f-971e-413b-9f78-ace434bd0a60" providerId="ADAL" clId="{A951D856-B4A9-4AEE-8E63-B84E641045F5}" dt="2024-11-02T13:14:45.857" v="0" actId="47"/>
        <pc:sldMkLst>
          <pc:docMk/>
          <pc:sldMk cId="2141359495" sldId="368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5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4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20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the upload option, make sure to use CSV with no spaces in the header column.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8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08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– </a:t>
            </a:r>
          </a:p>
          <a:p>
            <a:r>
              <a:rPr lang="en-US" dirty="0"/>
              <a:t>Fabric Capacity creation, upload data into a </a:t>
            </a:r>
            <a:r>
              <a:rPr lang="en-US" dirty="0" err="1"/>
              <a:t>lakehouse</a:t>
            </a:r>
            <a:r>
              <a:rPr lang="en-US" dirty="0"/>
              <a:t>, connect to data in Power BI desktop, publish, create notebook</a:t>
            </a:r>
          </a:p>
          <a:p>
            <a:endParaRPr lang="en-US" dirty="0"/>
          </a:p>
          <a:p>
            <a:r>
              <a:rPr lang="en-US" dirty="0"/>
              <a:t>Notebook steps – import libraries, connect </a:t>
            </a:r>
            <a:r>
              <a:rPr lang="en-US" dirty="0" err="1"/>
              <a:t>lakehouse</a:t>
            </a:r>
            <a:r>
              <a:rPr lang="en-US" dirty="0"/>
              <a:t>, create </a:t>
            </a:r>
            <a:r>
              <a:rPr lang="en-US" dirty="0" err="1"/>
              <a:t>dataframe</a:t>
            </a:r>
            <a:r>
              <a:rPr lang="en-US" dirty="0"/>
              <a:t> with the metrics to test, create execute </a:t>
            </a:r>
            <a:r>
              <a:rPr lang="en-US" dirty="0" err="1"/>
              <a:t>dax</a:t>
            </a:r>
            <a:r>
              <a:rPr lang="en-US" dirty="0"/>
              <a:t> measure simple, create execute </a:t>
            </a:r>
            <a:r>
              <a:rPr lang="en-US" dirty="0" err="1"/>
              <a:t>sql</a:t>
            </a:r>
            <a:r>
              <a:rPr lang="en-US" dirty="0"/>
              <a:t> query simple</a:t>
            </a:r>
            <a:r>
              <a:rPr lang="en-US"/>
              <a:t>, show how to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93915"/>
            <a:ext cx="10909640" cy="1515626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Mastering Data Quality Validation in Fabric for Power BI Reports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070798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6B98EF1-60D6-3385-EDAB-FC60A760F0D8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Please grab some swag! 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6386" name="Picture 2" descr="Meme Creator - And Now LIVE DEMO">
            <a:extLst>
              <a:ext uri="{FF2B5EF4-FFF2-40B4-BE49-F238E27FC236}">
                <a16:creationId xmlns:a16="http://schemas.microsoft.com/office/drawing/2014/main" id="{4AD2E311-5192-F37E-5087-71B09D70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73" y="662650"/>
            <a:ext cx="9996053" cy="55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29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D16C-0062-4426-49BC-314836BB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7" y="2789136"/>
            <a:ext cx="3001638" cy="29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</a:t>
            </a:r>
            <a:r>
              <a:rPr lang="en-US" sz="2400" dirty="0" err="1">
                <a:latin typeface="+mj-lt"/>
              </a:rPr>
              <a:t>DataOnWheels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Co-founder of Data On Rails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Data Quality – Building Trust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BD36AA95-05B7-F816-A8E1-315BA0FBD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9036" y="2143613"/>
            <a:ext cx="4256488" cy="42564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487" y="2161901"/>
            <a:ext cx="5434856" cy="4187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key to useful reporting is </a:t>
            </a:r>
            <a:r>
              <a:rPr lang="en-US" sz="2400" b="1" dirty="0">
                <a:latin typeface="Source Sans Pro" panose="020B0604020202020204" pitchFamily="34" charset="0"/>
              </a:rPr>
              <a:t>adoption.</a:t>
            </a:r>
            <a:r>
              <a:rPr lang="en-US" sz="2400" dirty="0">
                <a:latin typeface="Source Sans Pro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Consistently incorrect data destroys </a:t>
            </a:r>
            <a:r>
              <a:rPr lang="en-US" sz="2400" b="1" dirty="0">
                <a:latin typeface="Source Sans Pro" panose="020B0604020202020204" pitchFamily="34" charset="0"/>
              </a:rPr>
              <a:t>trust</a:t>
            </a:r>
            <a:r>
              <a:rPr lang="en-US" sz="2400" dirty="0">
                <a:latin typeface="Source Sans Pro" panose="020B0604020202020204" pitchFamily="34" charset="0"/>
              </a:rPr>
              <a:t> in the data and the report by extension.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quickest way to rebuild trust is to </a:t>
            </a:r>
            <a:r>
              <a:rPr lang="en-US" sz="2400" b="1" dirty="0">
                <a:latin typeface="Source Sans Pro" panose="020B0604020202020204" pitchFamily="34" charset="0"/>
              </a:rPr>
              <a:t>automate</a:t>
            </a:r>
            <a:r>
              <a:rPr lang="en-US" sz="2400" dirty="0">
                <a:latin typeface="Source Sans Pro" panose="020B0604020202020204" pitchFamily="34" charset="0"/>
              </a:rPr>
              <a:t> data quality checks and demonstrate ability to catch errors before end users.</a:t>
            </a:r>
          </a:p>
        </p:txBody>
      </p:sp>
    </p:spTree>
    <p:extLst>
      <p:ext uri="{BB962C8B-B14F-4D97-AF65-F5344CB8AC3E}">
        <p14:creationId xmlns:p14="http://schemas.microsoft.com/office/powerpoint/2010/main" val="74359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Picture 2" descr="Image result for infinite power meme">
            <a:extLst>
              <a:ext uri="{FF2B5EF4-FFF2-40B4-BE49-F238E27FC236}">
                <a16:creationId xmlns:a16="http://schemas.microsoft.com/office/drawing/2014/main" id="{E447BE30-7C68-894A-FA95-C891DBBF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51" y="2092388"/>
            <a:ext cx="7421708" cy="441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5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Fabric Demo Set Up &amp; Limitations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5352154" y="2230331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dirty="0"/>
              <a:t>1. Fabric Capacity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Add data to Fabric Lakehouse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3. Connect to data from Fabric in PBI Desktop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4. Create notebook in Fabric to run data quality check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026" name="Picture 2" descr="Image result for shiny meme">
            <a:extLst>
              <a:ext uri="{FF2B5EF4-FFF2-40B4-BE49-F238E27FC236}">
                <a16:creationId xmlns:a16="http://schemas.microsoft.com/office/drawing/2014/main" id="{D2CC42D7-D04E-A7CF-DC6C-0AE03B29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241837"/>
            <a:ext cx="3975465" cy="31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8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a Fabric Capacity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2335412"/>
            <a:ext cx="5392046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Navigate to the Azure Portal</a:t>
            </a:r>
          </a:p>
          <a:p>
            <a:endParaRPr lang="en-US" sz="2800" dirty="0"/>
          </a:p>
          <a:p>
            <a:r>
              <a:rPr lang="en-US" sz="2800" dirty="0"/>
              <a:t>Create a subscription (contains all the payment details)</a:t>
            </a:r>
          </a:p>
          <a:p>
            <a:endParaRPr lang="en-US" sz="2800" dirty="0"/>
          </a:p>
          <a:p>
            <a:r>
              <a:rPr lang="en-US" sz="2800" dirty="0"/>
              <a:t>Create a resource group (can be useful for billing)</a:t>
            </a:r>
          </a:p>
          <a:p>
            <a:endParaRPr lang="en-US" sz="2800" dirty="0"/>
          </a:p>
          <a:p>
            <a:r>
              <a:rPr lang="en-US" sz="2800" dirty="0"/>
              <a:t>Create Microsoft Fabric capacity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6C80A-0A8D-EB87-4C18-399472860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93" y="2335412"/>
            <a:ext cx="556337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Dat</a:t>
            </a:r>
            <a:r>
              <a:rPr lang="en-US" sz="5400" dirty="0"/>
              <a:t>a into Fabric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12402"/>
            <a:ext cx="5392046" cy="4580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Lots of options!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Notebooks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Dataflows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Pipelines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Upload files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r>
              <a:rPr lang="en-US" sz="2800" dirty="0"/>
              <a:t>For our demo, we are using a simple CSV upload into a Lakehouse. Not recommended for production, but perfect for POCs.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DB0C6-A80B-B53F-1DD7-BAA6AE06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359" y="2055813"/>
            <a:ext cx="374384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 to Data from Fabric in PBI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35280"/>
            <a:ext cx="5392046" cy="45575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800" dirty="0"/>
              <a:t>Very similar to connecting to a SQL Server. </a:t>
            </a:r>
          </a:p>
          <a:p>
            <a:endParaRPr lang="en-US" sz="2800" dirty="0"/>
          </a:p>
          <a:p>
            <a:r>
              <a:rPr lang="en-US" sz="2800" dirty="0"/>
              <a:t>Grab the SQL connection string from the </a:t>
            </a:r>
            <a:r>
              <a:rPr lang="en-US" sz="2800" dirty="0" err="1"/>
              <a:t>lakehouse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Use the SQL Server Database connector in Power BI with that connection string as the server. </a:t>
            </a:r>
          </a:p>
          <a:p>
            <a:endParaRPr lang="en-US" sz="2800" dirty="0"/>
          </a:p>
          <a:p>
            <a:r>
              <a:rPr lang="en-US" sz="2800" dirty="0"/>
              <a:t>Use Microsoft Account as the login credentials.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8FB98-1950-5FE9-F015-30FEC780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306" y="1935279"/>
            <a:ext cx="5218388" cy="38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15196</TotalTime>
  <Words>468</Words>
  <Application>Microsoft Office PowerPoint</Application>
  <PresentationFormat>Widescreen</PresentationFormat>
  <Paragraphs>67</Paragraphs>
  <Slides>11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Algerian</vt:lpstr>
      <vt:lpstr>Arial</vt:lpstr>
      <vt:lpstr>Bodoni MT</vt:lpstr>
      <vt:lpstr>Calibri</vt:lpstr>
      <vt:lpstr>Source Sans Pro</vt:lpstr>
      <vt:lpstr>Office Theme</vt:lpstr>
      <vt:lpstr>Mastering Data Quality Validation in Fabric for Power BI Reports</vt:lpstr>
      <vt:lpstr>About Me ~ Kristyna Ferris</vt:lpstr>
      <vt:lpstr>Data Quality – Building Trust</vt:lpstr>
      <vt:lpstr>Why Python?</vt:lpstr>
      <vt:lpstr>Why Python?</vt:lpstr>
      <vt:lpstr>Fabric Demo Set Up &amp; Limitations</vt:lpstr>
      <vt:lpstr>Creating a Fabric Capacity</vt:lpstr>
      <vt:lpstr>Adding Data into Fabric</vt:lpstr>
      <vt:lpstr>Connect to Data from Fabric in PBI</vt:lpstr>
      <vt:lpstr>PowerPoint Presentation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2025-04-22T22:40:31Z</dcterms:modified>
</cp:coreProperties>
</file>